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91C4-9E23-48D5-9ACA-C8A39F635312}" type="datetimeFigureOut">
              <a:rPr lang="en-US" smtClean="0"/>
              <a:t>2/19/2012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9A97-758C-4C57-808C-D08287CAF02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91C4-9E23-48D5-9ACA-C8A39F635312}" type="datetimeFigureOut">
              <a:rPr lang="en-US" smtClean="0"/>
              <a:t>2/19/2012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9A97-758C-4C57-808C-D08287CAF02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91C4-9E23-48D5-9ACA-C8A39F635312}" type="datetimeFigureOut">
              <a:rPr lang="en-US" smtClean="0"/>
              <a:t>2/19/2012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9A97-758C-4C57-808C-D08287CAF02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91C4-9E23-48D5-9ACA-C8A39F635312}" type="datetimeFigureOut">
              <a:rPr lang="en-US" smtClean="0"/>
              <a:t>2/19/2012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9A97-758C-4C57-808C-D08287CAF02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91C4-9E23-48D5-9ACA-C8A39F635312}" type="datetimeFigureOut">
              <a:rPr lang="en-US" smtClean="0"/>
              <a:t>2/19/2012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9A97-758C-4C57-808C-D08287CAF02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91C4-9E23-48D5-9ACA-C8A39F635312}" type="datetimeFigureOut">
              <a:rPr lang="en-US" smtClean="0"/>
              <a:t>2/19/2012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9A97-758C-4C57-808C-D08287CAF02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91C4-9E23-48D5-9ACA-C8A39F635312}" type="datetimeFigureOut">
              <a:rPr lang="en-US" smtClean="0"/>
              <a:t>2/19/2012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9A97-758C-4C57-808C-D08287CAF02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91C4-9E23-48D5-9ACA-C8A39F635312}" type="datetimeFigureOut">
              <a:rPr lang="en-US" smtClean="0"/>
              <a:t>2/19/2012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9A97-758C-4C57-808C-D08287CAF02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91C4-9E23-48D5-9ACA-C8A39F635312}" type="datetimeFigureOut">
              <a:rPr lang="en-US" smtClean="0"/>
              <a:t>2/19/2012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9A97-758C-4C57-808C-D08287CAF02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91C4-9E23-48D5-9ACA-C8A39F635312}" type="datetimeFigureOut">
              <a:rPr lang="en-US" smtClean="0"/>
              <a:t>2/19/2012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9A97-758C-4C57-808C-D08287CAF02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91C4-9E23-48D5-9ACA-C8A39F635312}" type="datetimeFigureOut">
              <a:rPr lang="en-US" smtClean="0"/>
              <a:t>2/19/2012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F9A97-758C-4C57-808C-D08287CAF02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891C4-9E23-48D5-9ACA-C8A39F635312}" type="datetimeFigureOut">
              <a:rPr lang="en-US" smtClean="0"/>
              <a:t>2/19/2012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F9A97-758C-4C57-808C-D08287CAF028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Atomic Model Review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Plum Pudding Model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1897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Proposed by J.J. Thomson</a:t>
            </a:r>
          </a:p>
          <a:p>
            <a:r>
              <a:rPr lang="en-US" dirty="0" smtClean="0"/>
              <a:t>Altered Dalton’s model with discovery of electron</a:t>
            </a:r>
          </a:p>
          <a:p>
            <a:r>
              <a:rPr lang="en-US" dirty="0" smtClean="0"/>
              <a:t>Electrons surrounded by a soup of positive charges (to balance out the atom with an overall neutral charge)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Disproved by Rutherford</a:t>
            </a:r>
            <a:endParaRPr lang="en-CA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Thomson atomic plum pudding mode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3962400"/>
            <a:ext cx="2771775" cy="27241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Rutherford’s Gold Leaf Experiment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Done in 1911 </a:t>
            </a:r>
          </a:p>
          <a:p>
            <a:r>
              <a:rPr lang="en-US" dirty="0" smtClean="0"/>
              <a:t>If Plum Pudding model was accurate, alpha particles should have passed with few minor deflections</a:t>
            </a:r>
          </a:p>
          <a:p>
            <a:r>
              <a:rPr lang="en-US" sz="2000" dirty="0" smtClean="0"/>
              <a:t>Note, alpha particles have positive charge</a:t>
            </a:r>
          </a:p>
          <a:p>
            <a:r>
              <a:rPr lang="en-US" dirty="0" smtClean="0"/>
              <a:t>Result: </a:t>
            </a:r>
          </a:p>
          <a:p>
            <a:pPr lvl="1"/>
            <a:r>
              <a:rPr lang="en-US" dirty="0" smtClean="0"/>
              <a:t>Most alpha particles pass through without deflections</a:t>
            </a:r>
          </a:p>
          <a:p>
            <a:pPr lvl="1"/>
            <a:r>
              <a:rPr lang="en-US" dirty="0" smtClean="0"/>
              <a:t>Some deflected at very large angle</a:t>
            </a:r>
          </a:p>
          <a:p>
            <a:pPr lvl="1"/>
            <a:r>
              <a:rPr lang="en-US" dirty="0" smtClean="0"/>
              <a:t>A few bounced directly back to the source of the alpha particles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Rutherford’s Gold Leaf Experiment</a:t>
            </a:r>
            <a:endParaRPr lang="en-CA" dirty="0"/>
          </a:p>
        </p:txBody>
      </p:sp>
      <p:pic>
        <p:nvPicPr>
          <p:cNvPr id="4" name="Content Placeholder 3" descr="Rutherford gold foil ex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9628" y="1600200"/>
            <a:ext cx="5984744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Rutherford’s Gold Leaf Experiment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Conclusions</a:t>
            </a:r>
          </a:p>
          <a:p>
            <a:pPr lvl="1"/>
            <a:r>
              <a:rPr lang="en-US" dirty="0" smtClean="0"/>
              <a:t>Most of the atom is </a:t>
            </a:r>
            <a:r>
              <a:rPr lang="en-US" b="1" dirty="0" smtClean="0">
                <a:solidFill>
                  <a:srgbClr val="FF0000"/>
                </a:solidFill>
              </a:rPr>
              <a:t>empty space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There is a </a:t>
            </a:r>
            <a:r>
              <a:rPr lang="en-US" b="1" dirty="0" smtClean="0">
                <a:solidFill>
                  <a:srgbClr val="FF0000"/>
                </a:solidFill>
              </a:rPr>
              <a:t>dense structure in middle</a:t>
            </a:r>
            <a:r>
              <a:rPr lang="en-US" dirty="0" smtClean="0"/>
              <a:t> which contains the </a:t>
            </a:r>
            <a:r>
              <a:rPr lang="en-US" b="1" dirty="0" smtClean="0">
                <a:solidFill>
                  <a:srgbClr val="FF0000"/>
                </a:solidFill>
              </a:rPr>
              <a:t>positive charge </a:t>
            </a:r>
            <a:r>
              <a:rPr lang="en-US" b="1" dirty="0" smtClean="0">
                <a:solidFill>
                  <a:schemeClr val="accent1"/>
                </a:solidFill>
              </a:rPr>
              <a:t>→ Nucleus</a:t>
            </a:r>
          </a:p>
          <a:p>
            <a:r>
              <a:rPr lang="en-US" dirty="0" smtClean="0"/>
              <a:t>Believed that the electrons were outside the nucleus, in no particular                                  order</a:t>
            </a:r>
          </a:p>
          <a:p>
            <a:pPr lvl="1"/>
            <a:endParaRPr lang="en-CA" dirty="0"/>
          </a:p>
        </p:txBody>
      </p:sp>
      <p:pic>
        <p:nvPicPr>
          <p:cNvPr id="4" name="Picture 3" descr="Rutherford's atomic mod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3810000"/>
            <a:ext cx="2838450" cy="26574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Rutherford-Bohr Atomic Model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Bohr improved on the model by determining that electrons were in specific orbits around the positively charged nucleus</a:t>
            </a:r>
          </a:p>
          <a:p>
            <a:r>
              <a:rPr lang="en-US" dirty="0" smtClean="0"/>
              <a:t>These orbits have specific set of distances from the nucleus</a:t>
            </a:r>
          </a:p>
          <a:p>
            <a:pPr lvl="1"/>
            <a:r>
              <a:rPr lang="en-US" dirty="0" smtClean="0"/>
              <a:t>Electrons in </a:t>
            </a:r>
            <a:r>
              <a:rPr lang="en-US" dirty="0" err="1" smtClean="0"/>
              <a:t>orbitals</a:t>
            </a:r>
            <a:r>
              <a:rPr lang="en-US" dirty="0" smtClean="0"/>
              <a:t> closer to the nucleus are harder to remove, as they are more strongly attracted to the positively charged core</a:t>
            </a:r>
          </a:p>
          <a:p>
            <a:pPr lvl="1"/>
            <a:r>
              <a:rPr lang="en-US" dirty="0" smtClean="0"/>
              <a:t>Electrons in </a:t>
            </a:r>
            <a:r>
              <a:rPr lang="en-US" dirty="0" err="1" smtClean="0"/>
              <a:t>orbitals</a:t>
            </a:r>
            <a:r>
              <a:rPr lang="en-US" dirty="0" smtClean="0"/>
              <a:t> further from nucleus are easier to remove, as the </a:t>
            </a:r>
            <a:r>
              <a:rPr lang="en-US" dirty="0" err="1" smtClean="0"/>
              <a:t>positvely</a:t>
            </a:r>
            <a:r>
              <a:rPr lang="en-US" dirty="0" smtClean="0"/>
              <a:t> charged core has less attraction to them due to the distance between it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bohr-rutherford mod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914400"/>
            <a:ext cx="5638800" cy="55570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Rutherford-Bohr Atomic Model</a:t>
            </a:r>
            <a:endParaRPr lang="en-CA" dirty="0"/>
          </a:p>
        </p:txBody>
      </p:sp>
      <p:pic>
        <p:nvPicPr>
          <p:cNvPr id="4" name="Content Placeholder 3" descr="bohr-rutherford mode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600" y="1981200"/>
            <a:ext cx="3501838" cy="3451088"/>
          </a:xfrm>
          <a:effectLst>
            <a:softEdge rad="63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Rutherford-Bohr Atomic Model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orbital → Max 2 electrons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to n</a:t>
            </a:r>
            <a:r>
              <a:rPr lang="en-US" baseline="30000" dirty="0" smtClean="0"/>
              <a:t>th</a:t>
            </a:r>
            <a:r>
              <a:rPr lang="en-US" dirty="0" smtClean="0"/>
              <a:t> orbital </a:t>
            </a:r>
            <a:r>
              <a:rPr lang="en-US" dirty="0" smtClean="0"/>
              <a:t>→ Max 8 electrons</a:t>
            </a:r>
          </a:p>
          <a:p>
            <a:endParaRPr lang="en-US" dirty="0"/>
          </a:p>
          <a:p>
            <a:r>
              <a:rPr lang="en-US" dirty="0" smtClean="0"/>
              <a:t>The period tells you how many </a:t>
            </a:r>
            <a:r>
              <a:rPr lang="en-US" dirty="0" smtClean="0">
                <a:solidFill>
                  <a:schemeClr val="accent1"/>
                </a:solidFill>
              </a:rPr>
              <a:t>electron shells</a:t>
            </a:r>
            <a:r>
              <a:rPr lang="en-US" dirty="0" smtClean="0"/>
              <a:t>/how many </a:t>
            </a:r>
            <a:r>
              <a:rPr lang="en-US" dirty="0" err="1" smtClean="0">
                <a:solidFill>
                  <a:schemeClr val="accent1"/>
                </a:solidFill>
              </a:rPr>
              <a:t>orbitals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The group tells you how many </a:t>
            </a:r>
            <a:r>
              <a:rPr lang="en-US" dirty="0" smtClean="0">
                <a:solidFill>
                  <a:schemeClr val="accent1"/>
                </a:solidFill>
              </a:rPr>
              <a:t>valence electrons</a:t>
            </a:r>
          </a:p>
          <a:p>
            <a:r>
              <a:rPr lang="en-US" dirty="0" smtClean="0"/>
              <a:t>The atomic mass tells you how many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protons</a:t>
            </a:r>
            <a:r>
              <a:rPr lang="en-US" dirty="0" smtClean="0"/>
              <a:t> are in the atom</a:t>
            </a:r>
          </a:p>
          <a:p>
            <a:pPr lvl="1"/>
            <a:r>
              <a:rPr lang="en-US" dirty="0" smtClean="0"/>
              <a:t>In neutral atoms, it also tells you how many </a:t>
            </a:r>
            <a:r>
              <a:rPr lang="en-US" dirty="0" smtClean="0">
                <a:solidFill>
                  <a:schemeClr val="accent1"/>
                </a:solidFill>
              </a:rPr>
              <a:t>total electrons </a:t>
            </a:r>
            <a:r>
              <a:rPr lang="en-US" dirty="0" smtClean="0"/>
              <a:t>there are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286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Atomic Model Review</vt:lpstr>
      <vt:lpstr>Plum Pudding Model 1897</vt:lpstr>
      <vt:lpstr>Rutherford’s Gold Leaf Experiment</vt:lpstr>
      <vt:lpstr>Rutherford’s Gold Leaf Experiment</vt:lpstr>
      <vt:lpstr>Rutherford’s Gold Leaf Experiment</vt:lpstr>
      <vt:lpstr>Rutherford-Bohr Atomic Model</vt:lpstr>
      <vt:lpstr>Rutherford-Bohr Atomic Model</vt:lpstr>
      <vt:lpstr>Rutherford-Bohr Atomic Model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Model Review</dc:title>
  <dc:creator>Andrea Di Lallo</dc:creator>
  <cp:lastModifiedBy>Andrea Di Lallo</cp:lastModifiedBy>
  <cp:revision>2</cp:revision>
  <dcterms:created xsi:type="dcterms:W3CDTF">2012-02-19T23:51:24Z</dcterms:created>
  <dcterms:modified xsi:type="dcterms:W3CDTF">2012-02-20T00:35:44Z</dcterms:modified>
</cp:coreProperties>
</file>