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C8A34-8784-4CD2-902B-24C2F6AC7A7E}" type="datetimeFigureOut">
              <a:rPr lang="en-US" smtClean="0"/>
              <a:pPr/>
              <a:t>12/27/2013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1174-72CE-4681-A0CC-7D3867D721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C8A34-8784-4CD2-902B-24C2F6AC7A7E}" type="datetimeFigureOut">
              <a:rPr lang="en-US" smtClean="0"/>
              <a:pPr/>
              <a:t>12/27/2013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1174-72CE-4681-A0CC-7D3867D721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C8A34-8784-4CD2-902B-24C2F6AC7A7E}" type="datetimeFigureOut">
              <a:rPr lang="en-US" smtClean="0"/>
              <a:pPr/>
              <a:t>12/27/2013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1174-72CE-4681-A0CC-7D3867D721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C8A34-8784-4CD2-902B-24C2F6AC7A7E}" type="datetimeFigureOut">
              <a:rPr lang="en-US" smtClean="0"/>
              <a:pPr/>
              <a:t>12/27/2013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1174-72CE-4681-A0CC-7D3867D721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C8A34-8784-4CD2-902B-24C2F6AC7A7E}" type="datetimeFigureOut">
              <a:rPr lang="en-US" smtClean="0"/>
              <a:pPr/>
              <a:t>12/27/2013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1174-72CE-4681-A0CC-7D3867D721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C8A34-8784-4CD2-902B-24C2F6AC7A7E}" type="datetimeFigureOut">
              <a:rPr lang="en-US" smtClean="0"/>
              <a:pPr/>
              <a:t>12/27/2013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1174-72CE-4681-A0CC-7D3867D721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C8A34-8784-4CD2-902B-24C2F6AC7A7E}" type="datetimeFigureOut">
              <a:rPr lang="en-US" smtClean="0"/>
              <a:pPr/>
              <a:t>12/27/2013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1174-72CE-4681-A0CC-7D3867D721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C8A34-8784-4CD2-902B-24C2F6AC7A7E}" type="datetimeFigureOut">
              <a:rPr lang="en-US" smtClean="0"/>
              <a:pPr/>
              <a:t>12/27/2013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1174-72CE-4681-A0CC-7D3867D721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C8A34-8784-4CD2-902B-24C2F6AC7A7E}" type="datetimeFigureOut">
              <a:rPr lang="en-US" smtClean="0"/>
              <a:pPr/>
              <a:t>12/27/2013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1174-72CE-4681-A0CC-7D3867D721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C8A34-8784-4CD2-902B-24C2F6AC7A7E}" type="datetimeFigureOut">
              <a:rPr lang="en-US" smtClean="0"/>
              <a:pPr/>
              <a:t>12/27/2013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1174-72CE-4681-A0CC-7D3867D721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C8A34-8784-4CD2-902B-24C2F6AC7A7E}" type="datetimeFigureOut">
              <a:rPr lang="en-US" smtClean="0"/>
              <a:pPr/>
              <a:t>12/27/2013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4A1174-72CE-4681-A0CC-7D3867D7216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BC8A34-8784-4CD2-902B-24C2F6AC7A7E}" type="datetimeFigureOut">
              <a:rPr lang="en-US" smtClean="0"/>
              <a:pPr/>
              <a:t>12/27/2013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4A1174-72CE-4681-A0CC-7D3867D72162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5200672"/>
          </a:xfrm>
        </p:spPr>
        <p:txBody>
          <a:bodyPr>
            <a:noAutofit/>
          </a:bodyPr>
          <a:lstStyle/>
          <a:p>
            <a:pPr algn="ctr"/>
            <a:r>
              <a:rPr lang="en-CA" dirty="0" smtClean="0"/>
              <a:t/>
            </a:r>
            <a:br>
              <a:rPr lang="en-CA" dirty="0" smtClean="0"/>
            </a:br>
            <a:r>
              <a:rPr lang="en-CA" sz="9600" dirty="0" smtClean="0"/>
              <a:t>The Biosphere</a:t>
            </a:r>
            <a:br>
              <a:rPr lang="en-CA" sz="9600" dirty="0" smtClean="0"/>
            </a:br>
            <a:r>
              <a:rPr lang="en-CA" sz="9600" dirty="0" smtClean="0"/>
              <a:t> Chapter 8 </a:t>
            </a:r>
            <a:br>
              <a:rPr lang="en-CA" sz="9600" dirty="0" smtClean="0"/>
            </a:br>
            <a:r>
              <a:rPr lang="en-CA" sz="9600" dirty="0" smtClean="0"/>
              <a:t/>
            </a:r>
            <a:br>
              <a:rPr lang="en-CA" sz="9600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00034" y="3357562"/>
            <a:ext cx="7854696" cy="909194"/>
          </a:xfrm>
        </p:spPr>
        <p:txBody>
          <a:bodyPr>
            <a:normAutofit/>
          </a:bodyPr>
          <a:lstStyle/>
          <a:p>
            <a:pPr algn="ctr"/>
            <a:r>
              <a:rPr lang="en-CA" sz="3200" dirty="0" smtClean="0"/>
              <a:t>p. 252-286</a:t>
            </a:r>
            <a:endParaRPr lang="en-CA" sz="3200" dirty="0"/>
          </a:p>
        </p:txBody>
      </p:sp>
      <p:pic>
        <p:nvPicPr>
          <p:cNvPr id="13316" name="Picture 4" descr="http://i.pbase.com/g4/42/16142/2/63711158.ieSwKw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071942"/>
            <a:ext cx="3965278" cy="2641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Carbon Cycle</a:t>
            </a:r>
            <a:endParaRPr lang="en-CA" dirty="0"/>
          </a:p>
        </p:txBody>
      </p:sp>
      <p:pic>
        <p:nvPicPr>
          <p:cNvPr id="156674" name="Picture 2" descr="http://www.physicalgeography.net/fundamentals/images/carbon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00306"/>
            <a:ext cx="4143404" cy="2689258"/>
          </a:xfrm>
          <a:prstGeom prst="rect">
            <a:avLst/>
          </a:prstGeom>
          <a:noFill/>
        </p:spPr>
      </p:pic>
      <p:pic>
        <p:nvPicPr>
          <p:cNvPr id="156676" name="Picture 4" descr="http://www.biologycorner.com/resources/carboncyc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428868"/>
            <a:ext cx="3937637" cy="2907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/>
          <a:lstStyle/>
          <a:p>
            <a:r>
              <a:rPr lang="en-CA" dirty="0" smtClean="0"/>
              <a:t>The Nitrogen Cycle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r>
              <a:rPr lang="en-CA" dirty="0" smtClean="0"/>
              <a:t>All living organisms need nitrogen but most can’t use N2, which is most abundant</a:t>
            </a:r>
          </a:p>
          <a:p>
            <a:r>
              <a:rPr lang="en-CA" dirty="0" smtClean="0"/>
              <a:t>Bacteria convert N2 into usable forms (NH3, NH4, NO2, NO3)</a:t>
            </a:r>
          </a:p>
          <a:p>
            <a:r>
              <a:rPr lang="en-CA" dirty="0" smtClean="0"/>
              <a:t>This occurs in lithosphere and hydrosphere</a:t>
            </a:r>
          </a:p>
          <a:p>
            <a:r>
              <a:rPr lang="en-CA" dirty="0" smtClean="0"/>
              <a:t>Human impact:</a:t>
            </a:r>
          </a:p>
          <a:p>
            <a:pPr lvl="3"/>
            <a:r>
              <a:rPr lang="en-CA" dirty="0" smtClean="0"/>
              <a:t>Too much fertilizer and factory waste water</a:t>
            </a:r>
          </a:p>
          <a:p>
            <a:pPr lvl="3"/>
            <a:r>
              <a:rPr lang="en-CA" dirty="0" smtClean="0"/>
              <a:t>Serious effects on plant growth </a:t>
            </a:r>
            <a:endParaRPr lang="en-CA" dirty="0"/>
          </a:p>
        </p:txBody>
      </p:sp>
      <p:pic>
        <p:nvPicPr>
          <p:cNvPr id="157698" name="Picture 2" descr="http://www.waterqualities.50megs.com/images/wa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857760"/>
            <a:ext cx="2057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it works: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Nitrogen fixation: bacteria in soil and water convert nitrogen to NH3, NH4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Nitrification: bacteria convert NH3, NH4 to NO2 then NO3</a:t>
            </a:r>
            <a:endParaRPr lang="en-CA" dirty="0"/>
          </a:p>
        </p:txBody>
      </p:sp>
      <p:pic>
        <p:nvPicPr>
          <p:cNvPr id="158722" name="Picture 2" descr="http://www.permaculture.org.au/images/nitrogen_fix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28670"/>
            <a:ext cx="2571744" cy="3250399"/>
          </a:xfrm>
          <a:prstGeom prst="rect">
            <a:avLst/>
          </a:prstGeom>
          <a:noFill/>
        </p:spPr>
      </p:pic>
      <p:pic>
        <p:nvPicPr>
          <p:cNvPr id="158724" name="Picture 4" descr="http://www.dnr.state.md.us/Bay/monitoring/eco/nitrifica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457700"/>
            <a:ext cx="413385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3686172" cy="5395930"/>
          </a:xfrm>
        </p:spPr>
        <p:txBody>
          <a:bodyPr>
            <a:normAutofit/>
          </a:bodyPr>
          <a:lstStyle/>
          <a:p>
            <a:r>
              <a:rPr lang="en-CA" dirty="0" smtClean="0"/>
              <a:t>Nitrogen absorption: animals eat plants or other  animals</a:t>
            </a:r>
          </a:p>
          <a:p>
            <a:r>
              <a:rPr lang="en-CA" dirty="0" smtClean="0"/>
              <a:t>Decomposition of waste: fungi and bacteria break down nitrogen to usable forms</a:t>
            </a:r>
          </a:p>
          <a:p>
            <a:r>
              <a:rPr lang="en-CA" dirty="0" err="1" smtClean="0"/>
              <a:t>Denitrification</a:t>
            </a:r>
            <a:r>
              <a:rPr lang="en-CA" dirty="0" smtClean="0"/>
              <a:t>: bacteria convert some forms back to N2, goes back into atmosphere</a:t>
            </a:r>
          </a:p>
          <a:p>
            <a:pPr>
              <a:buNone/>
            </a:pP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159746" name="Picture 2" descr="http://farm1.static.flickr.com/19/91959961_25aa367399.jpg?v=11385003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857232"/>
            <a:ext cx="3047988" cy="3047988"/>
          </a:xfrm>
          <a:prstGeom prst="rect">
            <a:avLst/>
          </a:prstGeom>
          <a:noFill/>
        </p:spPr>
      </p:pic>
      <p:pic>
        <p:nvPicPr>
          <p:cNvPr id="159748" name="Picture 4" descr="http://www.boltonmuseums.org.uk/images/botanyimages/fungi-fly-agar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214818"/>
            <a:ext cx="2857500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The Nitrogen Cycle</a:t>
            </a:r>
            <a:endParaRPr lang="en-CA" dirty="0"/>
          </a:p>
        </p:txBody>
      </p:sp>
      <p:pic>
        <p:nvPicPr>
          <p:cNvPr id="160770" name="Picture 2" descr="http://cobblearning.net/tnewman/files/2009/09/The-Nitrogen-Cyc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672769"/>
            <a:ext cx="4214842" cy="5023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Phosphorus Cycle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Phosphorus is important to all living organisms</a:t>
            </a:r>
          </a:p>
          <a:p>
            <a:r>
              <a:rPr lang="en-CA" dirty="0" smtClean="0"/>
              <a:t>Human impact:</a:t>
            </a:r>
          </a:p>
          <a:p>
            <a:pPr lvl="3"/>
            <a:r>
              <a:rPr lang="en-CA" dirty="0" smtClean="0"/>
              <a:t>Too much phosphate (PO4) in fertilizers, soaps, detergents</a:t>
            </a:r>
          </a:p>
          <a:p>
            <a:pPr lvl="3"/>
            <a:r>
              <a:rPr lang="en-CA" dirty="0" smtClean="0"/>
              <a:t>Speeds up algal growth, causes </a:t>
            </a:r>
            <a:r>
              <a:rPr lang="en-CA" dirty="0" err="1" smtClean="0"/>
              <a:t>eutrophication</a:t>
            </a:r>
            <a:r>
              <a:rPr lang="en-CA" dirty="0" smtClean="0"/>
              <a:t> </a:t>
            </a:r>
          </a:p>
          <a:p>
            <a:pPr lvl="3">
              <a:buNone/>
            </a:pPr>
            <a:r>
              <a:rPr lang="en-CA" dirty="0" smtClean="0"/>
              <a:t>   (early aging of lakes) </a:t>
            </a:r>
            <a:endParaRPr lang="en-CA" dirty="0"/>
          </a:p>
        </p:txBody>
      </p:sp>
      <p:pic>
        <p:nvPicPr>
          <p:cNvPr id="162818" name="Picture 2" descr="http://www.macalester.edu/environmentalstudies/threerivers/studentprojects/ENVI_133_Spr_08/Phosphorus/eutrophi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071942"/>
            <a:ext cx="3810000" cy="239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it works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Erosion: wind and rain wear away rock</a:t>
            </a:r>
          </a:p>
          <a:p>
            <a:endParaRPr lang="en-CA" dirty="0" smtClean="0"/>
          </a:p>
          <a:p>
            <a:r>
              <a:rPr lang="en-CA" dirty="0" smtClean="0"/>
              <a:t>Absorption: animals eat plants or other animals</a:t>
            </a:r>
          </a:p>
          <a:p>
            <a:endParaRPr lang="en-CA" dirty="0" smtClean="0"/>
          </a:p>
          <a:p>
            <a:r>
              <a:rPr lang="en-CA" dirty="0" smtClean="0"/>
              <a:t>Decomposition: animal and plant waste releases PO4</a:t>
            </a:r>
          </a:p>
          <a:p>
            <a:endParaRPr lang="en-CA" dirty="0" smtClean="0"/>
          </a:p>
          <a:p>
            <a:r>
              <a:rPr lang="en-CA" dirty="0" smtClean="0"/>
              <a:t>Growth of plankton and sedimentation: PO4 in ocean promotes growth of plankton, sinks to bottom to form rock.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Phosphorus cycle</a:t>
            </a:r>
            <a:endParaRPr lang="en-CA" dirty="0"/>
          </a:p>
        </p:txBody>
      </p:sp>
      <p:pic>
        <p:nvPicPr>
          <p:cNvPr id="163844" name="Picture 4" descr="http://www.princeton.edu/~chm333/2003/agriculture/phosphorus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71678"/>
            <a:ext cx="6106276" cy="4038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533400" y="857232"/>
            <a:ext cx="8396318" cy="52864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CA" sz="4400" dirty="0" smtClean="0"/>
              <a:t>What is the biosphere?</a:t>
            </a:r>
            <a:endParaRPr lang="en-CA" sz="44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C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C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Layer around the Earth containing all living organisms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C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Includes: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C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1) Lithosphere  (solid layer)                                                                                                                                  </a:t>
            </a:r>
            <a:endParaRPr kumimoji="0" lang="en-CA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http://www.uwsp.edu/geo/faculty/ritter/images/lithosphere/tectonics/earth_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571876"/>
            <a:ext cx="378621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2) </a:t>
            </a:r>
            <a:r>
              <a:rPr lang="en-CA" sz="2800" dirty="0" smtClean="0"/>
              <a:t>Hydrosphere</a:t>
            </a:r>
            <a:r>
              <a:rPr lang="en-CA" dirty="0" smtClean="0"/>
              <a:t> (water layer)</a:t>
            </a:r>
            <a:endParaRPr lang="en-CA" dirty="0"/>
          </a:p>
        </p:txBody>
      </p:sp>
      <p:pic>
        <p:nvPicPr>
          <p:cNvPr id="149506" name="Picture 2" descr="hydrocyc_small.jpg (27700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00174"/>
            <a:ext cx="3181345" cy="22868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4143380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   3) Atmosphere (layer of air)</a:t>
            </a:r>
            <a:endParaRPr lang="en-CA" sz="2800" dirty="0"/>
          </a:p>
        </p:txBody>
      </p:sp>
      <p:pic>
        <p:nvPicPr>
          <p:cNvPr id="149508" name="Picture 4" descr="http://www.vtaide.com/png/images/atmosphe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500438"/>
            <a:ext cx="3903544" cy="2928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Biogeochemical Cycles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Set of processes allowing recycling of elements</a:t>
            </a:r>
          </a:p>
          <a:p>
            <a:r>
              <a:rPr lang="en-CA" dirty="0" smtClean="0"/>
              <a:t>Three types:</a:t>
            </a:r>
          </a:p>
          <a:p>
            <a:pPr lvl="3"/>
            <a:r>
              <a:rPr lang="en-CA" dirty="0" smtClean="0"/>
              <a:t>Biological (respiration, digestion)</a:t>
            </a:r>
          </a:p>
          <a:p>
            <a:pPr lvl="3"/>
            <a:r>
              <a:rPr lang="en-CA" dirty="0" smtClean="0"/>
              <a:t>Geological (rock erosion, sedimentation)</a:t>
            </a:r>
          </a:p>
          <a:p>
            <a:pPr lvl="3"/>
            <a:r>
              <a:rPr lang="en-CA" dirty="0" smtClean="0"/>
              <a:t>Chemical (combustion, synthesis)</a:t>
            </a:r>
          </a:p>
        </p:txBody>
      </p:sp>
      <p:pic>
        <p:nvPicPr>
          <p:cNvPr id="150530" name="Picture 2" descr="http://media-2.web.britannica.com/eb-media/36/6536-004-BD1C5EA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071942"/>
            <a:ext cx="4429116" cy="258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Carbon Cycle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Carbon is a basic building block of life, it is present everywhere</a:t>
            </a:r>
          </a:p>
          <a:p>
            <a:r>
              <a:rPr lang="en-CA" dirty="0" smtClean="0"/>
              <a:t>Carbon is exchanged between living and dead organisms, atmosphere, ocean, rock , soil, etc.</a:t>
            </a:r>
          </a:p>
          <a:p>
            <a:r>
              <a:rPr lang="en-CA" dirty="0" smtClean="0"/>
              <a:t>Human impact:</a:t>
            </a:r>
          </a:p>
          <a:p>
            <a:pPr lvl="3"/>
            <a:r>
              <a:rPr lang="en-CA" dirty="0" smtClean="0"/>
              <a:t>Burning fossil fuels = more CO2 and CH4 in atmosphere</a:t>
            </a:r>
          </a:p>
          <a:p>
            <a:pPr lvl="3"/>
            <a:r>
              <a:rPr lang="en-CA" dirty="0" smtClean="0"/>
              <a:t>More CO2 and CH4 in atmosphere = global warming</a:t>
            </a:r>
          </a:p>
        </p:txBody>
      </p:sp>
      <p:pic>
        <p:nvPicPr>
          <p:cNvPr id="151554" name="Picture 2" descr="http://www.freewebs.com/boomboy321/Wa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914886"/>
            <a:ext cx="1860779" cy="1943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How does the Carbon cycle work?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757610" cy="4389120"/>
          </a:xfrm>
        </p:spPr>
        <p:txBody>
          <a:bodyPr>
            <a:normAutofit/>
          </a:bodyPr>
          <a:lstStyle/>
          <a:p>
            <a:r>
              <a:rPr lang="en-CA" dirty="0" smtClean="0"/>
              <a:t>Photosynthesis: plants capture CO2 in atmosphere and convert it to glucose</a:t>
            </a:r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Ingestion: animals eat plants or other animals</a:t>
            </a:r>
            <a:endParaRPr lang="en-CA" dirty="0"/>
          </a:p>
        </p:txBody>
      </p:sp>
      <p:pic>
        <p:nvPicPr>
          <p:cNvPr id="152578" name="Picture 2" descr="http://grapevine.net.au/~grunwald/une/KLAs/science/irrigation-photosynthe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928802"/>
            <a:ext cx="2357454" cy="2104027"/>
          </a:xfrm>
          <a:prstGeom prst="rect">
            <a:avLst/>
          </a:prstGeom>
          <a:noFill/>
        </p:spPr>
      </p:pic>
      <p:pic>
        <p:nvPicPr>
          <p:cNvPr id="152580" name="Picture 4" descr="http://www.uoregon.edu/~kblachly/gallery/koala_files/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143380"/>
            <a:ext cx="1971671" cy="2444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401080" cy="5253054"/>
          </a:xfrm>
        </p:spPr>
        <p:txBody>
          <a:bodyPr>
            <a:normAutofit/>
          </a:bodyPr>
          <a:lstStyle/>
          <a:p>
            <a:r>
              <a:rPr lang="en-CA" dirty="0" smtClean="0"/>
              <a:t>Respiration: organisms breathe, release CO2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Decomposition of waste: bacteria release CO2, CH4</a:t>
            </a:r>
            <a:endParaRPr lang="en-CA" dirty="0"/>
          </a:p>
        </p:txBody>
      </p:sp>
      <p:pic>
        <p:nvPicPr>
          <p:cNvPr id="153602" name="Picture 2" descr="http://www.sheppardsoftware.com/content/animals/kidscorner/foodchain/decompose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857496"/>
            <a:ext cx="5003211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3757610" cy="5467368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Forest fires release CO2</a:t>
            </a:r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CO2 reacts with water to form CO3, this makes shells and skeletons of marine creatures</a:t>
            </a:r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When marine organisms die, shells sink to ocean floor and form carbonate rock</a:t>
            </a:r>
          </a:p>
          <a:p>
            <a:pPr>
              <a:buNone/>
            </a:pPr>
            <a:endParaRPr lang="en-CA" dirty="0" smtClean="0"/>
          </a:p>
          <a:p>
            <a:endParaRPr lang="en-CA" dirty="0"/>
          </a:p>
        </p:txBody>
      </p:sp>
      <p:pic>
        <p:nvPicPr>
          <p:cNvPr id="154626" name="Picture 2" descr="http://www.pixelparadox.com/pic/images/forestfi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782802"/>
            <a:ext cx="2286016" cy="1717504"/>
          </a:xfrm>
          <a:prstGeom prst="rect">
            <a:avLst/>
          </a:prstGeom>
          <a:noFill/>
        </p:spPr>
      </p:pic>
      <p:pic>
        <p:nvPicPr>
          <p:cNvPr id="154628" name="Picture 4" descr="http://www.chemistryland.com/CHM107Lab/Exp05_CO2/Lab/Echinoder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714620"/>
            <a:ext cx="2551832" cy="1714512"/>
          </a:xfrm>
          <a:prstGeom prst="rect">
            <a:avLst/>
          </a:prstGeom>
          <a:noFill/>
        </p:spPr>
      </p:pic>
      <p:pic>
        <p:nvPicPr>
          <p:cNvPr id="154630" name="Picture 6" descr="http://www.treehugger.com/google-earth-ocean-flo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643446"/>
            <a:ext cx="2674639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543956" cy="5538806"/>
          </a:xfrm>
        </p:spPr>
        <p:txBody>
          <a:bodyPr/>
          <a:lstStyle/>
          <a:p>
            <a:r>
              <a:rPr lang="en-CA" dirty="0" smtClean="0"/>
              <a:t>Volcanic eruptions release CO2</a:t>
            </a:r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Fossil fuels created (coal and oil) from carbon sediment</a:t>
            </a:r>
            <a:endParaRPr lang="en-CA" dirty="0"/>
          </a:p>
        </p:txBody>
      </p:sp>
      <p:pic>
        <p:nvPicPr>
          <p:cNvPr id="155650" name="Picture 2" descr="http://image.minyanville.com/assets/FCK_Aug2007/Image/volcano-30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285860"/>
            <a:ext cx="1573097" cy="2357454"/>
          </a:xfrm>
          <a:prstGeom prst="rect">
            <a:avLst/>
          </a:prstGeom>
          <a:noFill/>
        </p:spPr>
      </p:pic>
      <p:pic>
        <p:nvPicPr>
          <p:cNvPr id="155652" name="Picture 4" descr="http://jumpshoes.files.wordpress.com/2009/09/tungurahua-volca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500174"/>
            <a:ext cx="3071834" cy="2047889"/>
          </a:xfrm>
          <a:prstGeom prst="rect">
            <a:avLst/>
          </a:prstGeom>
          <a:noFill/>
        </p:spPr>
      </p:pic>
      <p:pic>
        <p:nvPicPr>
          <p:cNvPr id="155654" name="Picture 6" descr="http://media-2.web.britannica.com/eb-media/41/91641-004-842864B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357694"/>
            <a:ext cx="3408799" cy="2262203"/>
          </a:xfrm>
          <a:prstGeom prst="rect">
            <a:avLst/>
          </a:prstGeom>
          <a:noFill/>
        </p:spPr>
      </p:pic>
      <p:pic>
        <p:nvPicPr>
          <p:cNvPr id="155656" name="Picture 8" descr="http://www.vnf.com/assets/htmlimages/Oil_Rigs.resiz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357694"/>
            <a:ext cx="3304296" cy="2235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178</TotalTime>
  <Words>430</Words>
  <Application>Microsoft Office PowerPoint</Application>
  <PresentationFormat>On-screen Show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 The Biosphere  Chapter 8     </vt:lpstr>
      <vt:lpstr>Slide 2</vt:lpstr>
      <vt:lpstr>Slide 3</vt:lpstr>
      <vt:lpstr>Biogeochemical Cycles</vt:lpstr>
      <vt:lpstr>The Carbon Cycle</vt:lpstr>
      <vt:lpstr>How does the Carbon cycle work?</vt:lpstr>
      <vt:lpstr>Slide 7</vt:lpstr>
      <vt:lpstr>Slide 8</vt:lpstr>
      <vt:lpstr>Slide 9</vt:lpstr>
      <vt:lpstr>The Carbon Cycle</vt:lpstr>
      <vt:lpstr>The Nitrogen Cycle</vt:lpstr>
      <vt:lpstr>How it works:</vt:lpstr>
      <vt:lpstr>Slide 13</vt:lpstr>
      <vt:lpstr>The Nitrogen Cycle</vt:lpstr>
      <vt:lpstr>Phosphorus Cycle</vt:lpstr>
      <vt:lpstr>How it works</vt:lpstr>
      <vt:lpstr>The Phosphorus cycle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Biosphere?</dc:title>
  <dc:creator>Jany</dc:creator>
  <cp:lastModifiedBy>Joanie marie beaubien</cp:lastModifiedBy>
  <cp:revision>29</cp:revision>
  <dcterms:created xsi:type="dcterms:W3CDTF">2009-10-18T20:36:48Z</dcterms:created>
  <dcterms:modified xsi:type="dcterms:W3CDTF">2013-12-27T20:37:08Z</dcterms:modified>
</cp:coreProperties>
</file>