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68" r:id="rId9"/>
    <p:sldId id="269" r:id="rId10"/>
    <p:sldId id="270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0CD16F-3235-4FEF-8C7A-1D4576496097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28EFE-287A-41A8-9762-E3170E7C2B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Electrical Conductivity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Electrolytes and pH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Salts made up of metal and one or more </a:t>
            </a:r>
            <a:r>
              <a:rPr lang="en-CA" dirty="0" err="1" smtClean="0"/>
              <a:t>nonmetal</a:t>
            </a:r>
            <a:endParaRPr lang="en-CA" dirty="0" smtClean="0"/>
          </a:p>
          <a:p>
            <a:r>
              <a:rPr lang="en-CA" dirty="0" smtClean="0"/>
              <a:t>Not all salts dissolve easily in water</a:t>
            </a:r>
          </a:p>
          <a:p>
            <a:r>
              <a:rPr lang="en-CA" dirty="0" smtClean="0"/>
              <a:t>Electrolytic dissociation are important to us!</a:t>
            </a:r>
          </a:p>
          <a:p>
            <a:pPr lvl="1"/>
            <a:r>
              <a:rPr lang="en-CA" dirty="0" smtClean="0"/>
              <a:t>Vital to survival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Identify</a:t>
            </a:r>
            <a:br>
              <a:rPr lang="en-CA" dirty="0" smtClean="0"/>
            </a:br>
            <a:r>
              <a:rPr lang="en-CA" dirty="0" smtClean="0"/>
              <a:t>Acid – Bases - Salts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844824"/>
          <a:ext cx="6096000" cy="3627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Acid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HCl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Salt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Al</a:t>
                      </a:r>
                      <a:r>
                        <a:rPr lang="en-CA" sz="2800" b="1" baseline="-25000" dirty="0" err="1" smtClean="0"/>
                        <a:t>2</a:t>
                      </a:r>
                      <a:r>
                        <a:rPr lang="en-CA" sz="2800" b="1" dirty="0" err="1" smtClean="0"/>
                        <a:t>S</a:t>
                      </a:r>
                      <a:r>
                        <a:rPr lang="en-CA" sz="2800" b="1" baseline="-25000" dirty="0" err="1" smtClean="0"/>
                        <a:t>3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Salt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KNO</a:t>
                      </a:r>
                      <a:r>
                        <a:rPr lang="en-CA" sz="2800" b="1" baseline="-25000" dirty="0" err="1" smtClean="0"/>
                        <a:t>3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Base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KOH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Base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Ca(OH)</a:t>
                      </a:r>
                      <a:r>
                        <a:rPr lang="en-CA" sz="2800" b="1" baseline="-25000" dirty="0" smtClean="0"/>
                        <a:t>2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Acid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HNO</a:t>
                      </a:r>
                      <a:r>
                        <a:rPr lang="en-CA" sz="2800" b="1" baseline="-25000" dirty="0" err="1" smtClean="0"/>
                        <a:t>3</a:t>
                      </a:r>
                      <a:endParaRPr lang="en-C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Acid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err="1" smtClean="0"/>
                        <a:t>H</a:t>
                      </a:r>
                      <a:r>
                        <a:rPr lang="en-CA" sz="2800" b="1" baseline="-25000" dirty="0" err="1" smtClean="0"/>
                        <a:t>2</a:t>
                      </a:r>
                      <a:r>
                        <a:rPr lang="en-CA" sz="2800" b="1" dirty="0" err="1" smtClean="0"/>
                        <a:t>SO</a:t>
                      </a:r>
                      <a:r>
                        <a:rPr lang="en-CA" sz="2800" b="1" baseline="-25000" dirty="0" err="1" smtClean="0"/>
                        <a:t>4</a:t>
                      </a:r>
                      <a:endParaRPr lang="en-CA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Properties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Acid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Neutral Salt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Electrical Conductivity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Conducts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Conducts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Conducts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Taste/</a:t>
                      </a:r>
                      <a:r>
                        <a:rPr lang="en-CA" baseline="0" dirty="0" smtClean="0"/>
                        <a:t>Feel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Bitter/slippery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salty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&lt;7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&gt;7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Reaction to Litmus Paper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Turns</a:t>
                      </a:r>
                      <a:r>
                        <a:rPr lang="en-CA" baseline="0" dirty="0" smtClean="0"/>
                        <a:t> red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Turns 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reaction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Reaction to cobalt</a:t>
                      </a:r>
                      <a:r>
                        <a:rPr lang="en-CA" baseline="0" dirty="0" smtClean="0"/>
                        <a:t> chloride paper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Turns pinkish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Turns pinkish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Turns pinkish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Reaction with metal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Produces </a:t>
                      </a:r>
                      <a:r>
                        <a:rPr lang="en-CA" dirty="0" err="1" smtClean="0"/>
                        <a:t>H</a:t>
                      </a:r>
                      <a:r>
                        <a:rPr lang="en-CA" baseline="-25000" dirty="0" err="1" smtClean="0"/>
                        <a:t>2</a:t>
                      </a:r>
                      <a:endParaRPr lang="en-CA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reaction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reaction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Reaction with </a:t>
                      </a:r>
                      <a:r>
                        <a:rPr lang="en-CA" dirty="0" err="1" smtClean="0"/>
                        <a:t>carbonnates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Produces CO</a:t>
                      </a:r>
                      <a:r>
                        <a:rPr lang="en-CA" baseline="-25000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reaction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reaction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Electrolyte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Electrolyte: a substance that when dissolved in water allows an electric current to flow through the solution. Example: table salt</a:t>
            </a:r>
          </a:p>
          <a:p>
            <a:pPr lvl="1"/>
            <a:r>
              <a:rPr lang="en-CA" dirty="0" smtClean="0"/>
              <a:t>Some substances can be dissolved in water but do not conduct electricity called </a:t>
            </a:r>
            <a:r>
              <a:rPr lang="en-CA" i="1" dirty="0" err="1" smtClean="0"/>
              <a:t>nonelectrolytes</a:t>
            </a:r>
            <a:r>
              <a:rPr lang="en-CA" dirty="0" smtClean="0"/>
              <a:t>. </a:t>
            </a:r>
          </a:p>
          <a:p>
            <a:pPr lvl="1">
              <a:buNone/>
            </a:pPr>
            <a:r>
              <a:rPr lang="en-CA" dirty="0" smtClean="0"/>
              <a:t>	Example: Sugar</a:t>
            </a:r>
          </a:p>
          <a:p>
            <a:r>
              <a:rPr lang="en-CA" dirty="0" smtClean="0"/>
              <a:t>Electrical conductivity of a solution is a measure of its ability to allow an electric current to flow through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Electrolytic solutions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Solutions that contain electrolytes are electrolytic solutions.</a:t>
            </a:r>
          </a:p>
          <a:p>
            <a:r>
              <a:rPr lang="en-CA" dirty="0" smtClean="0"/>
              <a:t>Batteries are an example  of an electric cell.</a:t>
            </a:r>
          </a:p>
          <a:p>
            <a:pPr lvl="1"/>
            <a:r>
              <a:rPr lang="en-CA" dirty="0" smtClean="0"/>
              <a:t>Containing an electrolytic solution that conducts electricity</a:t>
            </a:r>
          </a:p>
          <a:p>
            <a:pPr lvl="1"/>
            <a:r>
              <a:rPr lang="en-CA" dirty="0" smtClean="0"/>
              <a:t>Batteries conduct electricity between two poles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dissociation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physical change; the separation of a dissolved compound into two ions of opposite charges</a:t>
            </a:r>
          </a:p>
          <a:p>
            <a:pPr lvl="1"/>
            <a:r>
              <a:rPr lang="en-CA" dirty="0" smtClean="0"/>
              <a:t>Example: </a:t>
            </a:r>
          </a:p>
          <a:p>
            <a:pPr lvl="1">
              <a:buNone/>
            </a:pPr>
            <a:r>
              <a:rPr lang="en-CA" dirty="0" smtClean="0"/>
              <a:t>	Sodium chloride (</a:t>
            </a:r>
            <a:r>
              <a:rPr lang="en-CA" dirty="0" err="1" smtClean="0"/>
              <a:t>NaCl</a:t>
            </a:r>
            <a:r>
              <a:rPr lang="en-CA" dirty="0" smtClean="0"/>
              <a:t>) dissociates into Na</a:t>
            </a:r>
            <a:r>
              <a:rPr lang="en-CA" baseline="30000" dirty="0" smtClean="0"/>
              <a:t>+</a:t>
            </a:r>
            <a:r>
              <a:rPr lang="en-CA" dirty="0" smtClean="0"/>
              <a:t> and </a:t>
            </a:r>
            <a:r>
              <a:rPr lang="en-CA" dirty="0" err="1" smtClean="0"/>
              <a:t>Cl</a:t>
            </a:r>
            <a:r>
              <a:rPr lang="en-CA" baseline="30000" dirty="0" smtClean="0"/>
              <a:t>-</a:t>
            </a:r>
            <a:r>
              <a:rPr lang="en-CA" dirty="0" smtClean="0"/>
              <a:t> </a:t>
            </a:r>
          </a:p>
          <a:p>
            <a:r>
              <a:rPr lang="en-CA" dirty="0" smtClean="0"/>
              <a:t>If sodium chloride dissolves in water, all of its properties are conserved</a:t>
            </a:r>
          </a:p>
          <a:p>
            <a:r>
              <a:rPr lang="en-CA" dirty="0" smtClean="0"/>
              <a:t>When a </a:t>
            </a:r>
            <a:r>
              <a:rPr lang="en-CA" dirty="0" err="1" smtClean="0"/>
              <a:t>nonelectrolyte</a:t>
            </a:r>
            <a:r>
              <a:rPr lang="en-CA" dirty="0" smtClean="0"/>
              <a:t> solution is dissolved, no ions are produced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Sodium Chloride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err="1" smtClean="0"/>
              <a:t>NaCl</a:t>
            </a:r>
            <a:r>
              <a:rPr lang="en-CA" baseline="-25000" dirty="0" smtClean="0"/>
              <a:t>(s)</a:t>
            </a:r>
            <a:r>
              <a:rPr lang="en-CA" dirty="0" smtClean="0"/>
              <a:t>→Na</a:t>
            </a:r>
            <a:r>
              <a:rPr lang="en-CA" baseline="30000" dirty="0" smtClean="0"/>
              <a:t>+ 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 </a:t>
            </a:r>
            <a:r>
              <a:rPr lang="en-CA" dirty="0" smtClean="0"/>
              <a:t>+ </a:t>
            </a:r>
            <a:r>
              <a:rPr lang="en-CA" dirty="0" err="1" smtClean="0"/>
              <a:t>Cl</a:t>
            </a:r>
            <a:r>
              <a:rPr lang="en-CA" baseline="30000" dirty="0" smtClean="0"/>
              <a:t>-</a:t>
            </a:r>
          </a:p>
          <a:p>
            <a:r>
              <a:rPr lang="en-CA" dirty="0" smtClean="0"/>
              <a:t>(s)=solid</a:t>
            </a:r>
          </a:p>
          <a:p>
            <a:r>
              <a:rPr lang="en-CA" dirty="0" smtClean="0"/>
              <a:t>(</a:t>
            </a:r>
            <a:r>
              <a:rPr lang="en-CA" dirty="0" err="1" smtClean="0"/>
              <a:t>aq</a:t>
            </a:r>
            <a:r>
              <a:rPr lang="en-CA" dirty="0" smtClean="0"/>
              <a:t>)= aqueous solution</a:t>
            </a:r>
          </a:p>
          <a:p>
            <a:r>
              <a:rPr lang="en-CA" dirty="0" err="1" smtClean="0"/>
              <a:t>H</a:t>
            </a:r>
            <a:r>
              <a:rPr lang="en-CA" baseline="-25000" dirty="0" err="1" smtClean="0"/>
              <a:t>2</a:t>
            </a:r>
            <a:r>
              <a:rPr lang="en-CA" dirty="0" err="1" smtClean="0"/>
              <a:t>O</a:t>
            </a:r>
            <a:r>
              <a:rPr lang="en-CA" dirty="0" smtClean="0"/>
              <a:t> indication that the solute was placed in water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887416" y="2123564"/>
            <a:ext cx="90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H</a:t>
            </a:r>
            <a:r>
              <a:rPr lang="en-CA" baseline="-25000" dirty="0" err="1" smtClean="0"/>
              <a:t>2</a:t>
            </a:r>
            <a:r>
              <a:rPr lang="en-CA" dirty="0" err="1" smtClean="0"/>
              <a:t>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Ions conduct electricity</a:t>
            </a:r>
          </a:p>
          <a:p>
            <a:r>
              <a:rPr lang="en-CA" dirty="0" smtClean="0"/>
              <a:t>Electrodes connected to a power supply in an electrolyte solution</a:t>
            </a:r>
          </a:p>
          <a:p>
            <a:pPr lvl="1"/>
            <a:r>
              <a:rPr lang="en-CA" dirty="0" smtClean="0"/>
              <a:t>Positive ions migrate toward the negative electrode</a:t>
            </a:r>
          </a:p>
          <a:p>
            <a:pPr lvl="1"/>
            <a:r>
              <a:rPr lang="en-CA" dirty="0" smtClean="0"/>
              <a:t>Negative ions migrate toward the positive electrode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53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Types</a:t>
            </a:r>
            <a:br>
              <a:rPr lang="en-CA" dirty="0" smtClean="0"/>
            </a:br>
            <a:r>
              <a:rPr lang="en-CA" dirty="0" smtClean="0"/>
              <a:t>Acids – Bases - Salts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Acids: A compound that produces H</a:t>
            </a:r>
            <a:r>
              <a:rPr lang="en-CA" baseline="30000" dirty="0" smtClean="0"/>
              <a:t>+ </a:t>
            </a:r>
            <a:r>
              <a:rPr lang="en-CA" dirty="0" smtClean="0"/>
              <a:t>ion when dissolved in water. We can easily </a:t>
            </a:r>
            <a:r>
              <a:rPr lang="en-CA" dirty="0" err="1" smtClean="0"/>
              <a:t>reconize</a:t>
            </a:r>
            <a:r>
              <a:rPr lang="en-CA" dirty="0" smtClean="0"/>
              <a:t> acids because their molecular formulas start with “H”</a:t>
            </a:r>
          </a:p>
          <a:p>
            <a:r>
              <a:rPr lang="en-CA" dirty="0" smtClean="0"/>
              <a:t>Base: A compound that produces OH</a:t>
            </a:r>
            <a:r>
              <a:rPr lang="en-CA" baseline="30000" dirty="0" smtClean="0"/>
              <a:t>-  </a:t>
            </a:r>
            <a:r>
              <a:rPr lang="en-CA" dirty="0" smtClean="0"/>
              <a:t>ions when dissolved in water. We can easily recognize bases because their molecular formula ends with “OH”</a:t>
            </a:r>
          </a:p>
          <a:p>
            <a:r>
              <a:rPr lang="en-CA" dirty="0" smtClean="0"/>
              <a:t>A salt is an ionic compound that forms ions (other than H</a:t>
            </a:r>
            <a:r>
              <a:rPr lang="en-CA" baseline="30000" dirty="0" smtClean="0"/>
              <a:t>+</a:t>
            </a:r>
            <a:r>
              <a:rPr lang="en-CA" dirty="0" smtClean="0"/>
              <a:t> and OH</a:t>
            </a:r>
            <a:r>
              <a:rPr lang="en-CA" baseline="30000" dirty="0" smtClean="0"/>
              <a:t>-</a:t>
            </a:r>
            <a:r>
              <a:rPr lang="en-CA" dirty="0" smtClean="0"/>
              <a:t>) when dissolved in water. We will work with neutral salts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Common acids: fruit juice, soft drinks, gastric juices</a:t>
            </a:r>
          </a:p>
          <a:p>
            <a:r>
              <a:rPr lang="en-CA" dirty="0" smtClean="0"/>
              <a:t>Exception to the rule acetic acid...vinegar!</a:t>
            </a:r>
          </a:p>
          <a:p>
            <a:pPr lvl="1" algn="ctr">
              <a:buNone/>
            </a:pPr>
            <a:r>
              <a:rPr lang="en-CA" dirty="0" err="1" smtClean="0"/>
              <a:t>CH</a:t>
            </a:r>
            <a:r>
              <a:rPr lang="en-CA" baseline="-25000" dirty="0" err="1" smtClean="0"/>
              <a:t>3</a:t>
            </a:r>
            <a:r>
              <a:rPr lang="en-CA" dirty="0" err="1" smtClean="0"/>
              <a:t>COOH</a:t>
            </a:r>
            <a:endParaRPr lang="en-CA" dirty="0" smtClean="0"/>
          </a:p>
          <a:p>
            <a:pPr lvl="1"/>
            <a:r>
              <a:rPr lang="en-CA" dirty="0" smtClean="0"/>
              <a:t>Why?</a:t>
            </a:r>
          </a:p>
          <a:p>
            <a:pPr lvl="1"/>
            <a:r>
              <a:rPr lang="en-CA" dirty="0" smtClean="0"/>
              <a:t>Doesn`t start with Hydrogen</a:t>
            </a:r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Common examples: heart burn medications, cleaning products, blood</a:t>
            </a:r>
          </a:p>
          <a:p>
            <a:r>
              <a:rPr lang="en-CA" dirty="0" smtClean="0"/>
              <a:t>Usually begins with a metal and ends with OH</a:t>
            </a:r>
          </a:p>
          <a:p>
            <a:r>
              <a:rPr lang="en-CA" dirty="0" smtClean="0"/>
              <a:t>Exception Ammonia: </a:t>
            </a:r>
            <a:r>
              <a:rPr lang="en-CA" dirty="0" err="1" smtClean="0"/>
              <a:t>NH</a:t>
            </a:r>
            <a:r>
              <a:rPr lang="en-CA" baseline="-25000" dirty="0" err="1" smtClean="0"/>
              <a:t>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395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Electrical Conductivity</vt:lpstr>
      <vt:lpstr>Electrolyte</vt:lpstr>
      <vt:lpstr>Electrolytic solutions</vt:lpstr>
      <vt:lpstr>dissociation</vt:lpstr>
      <vt:lpstr>Sodium Chloride Example</vt:lpstr>
      <vt:lpstr>Cont...</vt:lpstr>
      <vt:lpstr>Types Acids – Bases - Salts</vt:lpstr>
      <vt:lpstr>Acids</vt:lpstr>
      <vt:lpstr>bases</vt:lpstr>
      <vt:lpstr>Salts</vt:lpstr>
      <vt:lpstr>Identify Acid – Bases - Salts</vt:lpstr>
      <vt:lpstr>Properties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Audrey</dc:creator>
  <cp:lastModifiedBy>School</cp:lastModifiedBy>
  <cp:revision>20</cp:revision>
  <dcterms:created xsi:type="dcterms:W3CDTF">2012-02-06T19:48:54Z</dcterms:created>
  <dcterms:modified xsi:type="dcterms:W3CDTF">2012-02-07T18:36:24Z</dcterms:modified>
</cp:coreProperties>
</file>