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C30B78-7073-4704-AD5F-E7151707B35F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2220BB-A463-46EE-A4A1-5C7A0D0A4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ST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Indicators are substances that can be used to determine the pH of a solution</a:t>
            </a:r>
          </a:p>
          <a:p>
            <a:r>
              <a:rPr lang="en-US" dirty="0" smtClean="0"/>
              <a:t>Indicators turn different colors depending on the pH of the solution they are added to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Point of an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turning point of an indicator is the pH ( or the range of pH) at which the indicator makes its transition from one color to another</a:t>
            </a:r>
          </a:p>
          <a:p>
            <a:r>
              <a:rPr lang="en-US" dirty="0" smtClean="0"/>
              <a:t>Some indicators</a:t>
            </a:r>
          </a:p>
          <a:p>
            <a:pPr lvl="1"/>
            <a:r>
              <a:rPr lang="en-US" dirty="0" smtClean="0"/>
              <a:t>Phenolphthalein (</a:t>
            </a:r>
            <a:r>
              <a:rPr lang="en-US" dirty="0" err="1" smtClean="0"/>
              <a:t>PhPh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Bromothymol</a:t>
            </a:r>
            <a:r>
              <a:rPr lang="en-US" dirty="0" smtClean="0"/>
              <a:t> Blue (BTB)</a:t>
            </a:r>
          </a:p>
          <a:p>
            <a:pPr lvl="1"/>
            <a:r>
              <a:rPr lang="en-US" dirty="0" smtClean="0"/>
              <a:t>Methyl Red</a:t>
            </a:r>
          </a:p>
          <a:p>
            <a:pPr lvl="1"/>
            <a:r>
              <a:rPr lang="en-US" dirty="0" smtClean="0"/>
              <a:t>Methyl Orange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2286000" y="30480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848600" cy="269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43000" y="4191000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is the turning point of indicator A? pH 4- pH6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2.      Two drops of indicator B are added to some vinegar. What color will it turn? Colorless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14800"/>
            <a:ext cx="8686800" cy="2362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Two drops of indicator A are added to some Mr. Clean. What color will it turn? blue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You have two unidentified solutions. One solution has a pH of 8. Which of the indicators will allow you to identify which is which?</a:t>
            </a:r>
          </a:p>
          <a:p>
            <a:pPr marL="514350" indent="-514350">
              <a:buNone/>
            </a:pPr>
            <a:r>
              <a:rPr lang="en-US" dirty="0" smtClean="0"/>
              <a:t>A pH5: green pH8: blue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pic>
        <p:nvPicPr>
          <p:cNvPr id="4" name="Content Placeholder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7848600" cy="269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810000"/>
            <a:ext cx="8156448" cy="22860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 2 drops of indicatory A are added to a neutral solution. What color will it turn?</a:t>
            </a:r>
          </a:p>
          <a:p>
            <a:pPr marL="514350" indent="-514350">
              <a:buNone/>
            </a:pPr>
            <a:r>
              <a:rPr lang="en-US" dirty="0" smtClean="0"/>
              <a:t>Blue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6. A solution has a pH of 13. Two drops of indicator A and two drops of indicator B are added to this solution. What will be the color of this solution?</a:t>
            </a:r>
          </a:p>
          <a:p>
            <a:pPr>
              <a:buNone/>
            </a:pPr>
            <a:r>
              <a:rPr lang="en-US" dirty="0" smtClean="0"/>
              <a:t>	A: blue</a:t>
            </a:r>
          </a:p>
          <a:p>
            <a:pPr>
              <a:buNone/>
            </a:pPr>
            <a:r>
              <a:rPr lang="en-US" dirty="0" smtClean="0"/>
              <a:t>	B: red      	Purple</a:t>
            </a:r>
            <a:endParaRPr lang="en-US" dirty="0"/>
          </a:p>
        </p:txBody>
      </p:sp>
      <p:pic>
        <p:nvPicPr>
          <p:cNvPr id="4" name="Content Placeholder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1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rved Left Arrow 4"/>
          <p:cNvSpPr/>
          <p:nvPr/>
        </p:nvSpPr>
        <p:spPr>
          <a:xfrm>
            <a:off x="1828800" y="5562600"/>
            <a:ext cx="228600" cy="304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Universal Indicators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universal indicator has many turning points. Ideally, it would be a different color for each value of </a:t>
            </a:r>
            <a:r>
              <a:rPr lang="en-CA" dirty="0" err="1" smtClean="0"/>
              <a:t>pH.</a:t>
            </a:r>
            <a:r>
              <a:rPr lang="en-CA" dirty="0" smtClean="0"/>
              <a:t> Using a universal indicator, we can determine the pH of a solution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7539121" cy="131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124200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dirty="0" smtClean="0"/>
              <a:t>What color would the indicator turn in distilled water? green</a:t>
            </a:r>
          </a:p>
          <a:p>
            <a:pPr marL="342900" indent="-342900"/>
            <a:endParaRPr lang="en-CA" dirty="0" smtClean="0"/>
          </a:p>
          <a:p>
            <a:pPr marL="342900" indent="-342900"/>
            <a:r>
              <a:rPr lang="en-CA" dirty="0" smtClean="0"/>
              <a:t>2.   When two drops of this indicator are added to a solution of unknown pH, it turns orange. What is the pH of this solution? pH3</a:t>
            </a:r>
          </a:p>
          <a:p>
            <a:pPr marL="342900" indent="-342900"/>
            <a:endParaRPr lang="en-CA" dirty="0" smtClean="0"/>
          </a:p>
          <a:p>
            <a:pPr marL="342900" indent="-342900"/>
            <a:r>
              <a:rPr lang="en-CA" dirty="0" smtClean="0"/>
              <a:t>3.    The above indicator turns blue when it is added to a solution. Is this solution an acid or a base? </a:t>
            </a:r>
            <a:r>
              <a:rPr lang="en-CA" smtClean="0"/>
              <a:t>base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334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Indicators</vt:lpstr>
      <vt:lpstr>Indicators</vt:lpstr>
      <vt:lpstr>Turning Point of an Indicator</vt:lpstr>
      <vt:lpstr>Examples</vt:lpstr>
      <vt:lpstr>Slide 5</vt:lpstr>
      <vt:lpstr>Slide 6</vt:lpstr>
      <vt:lpstr>Universal Indicators</vt:lpstr>
      <vt:lpstr>Examples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</dc:title>
  <dc:creator>Your User Name</dc:creator>
  <cp:lastModifiedBy>Audrey</cp:lastModifiedBy>
  <cp:revision>5</cp:revision>
  <dcterms:created xsi:type="dcterms:W3CDTF">2012-02-14T15:44:56Z</dcterms:created>
  <dcterms:modified xsi:type="dcterms:W3CDTF">2012-02-14T20:39:26Z</dcterms:modified>
</cp:coreProperties>
</file>