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536E6-EF6B-49AB-90E5-898AAAB2FE9C}" type="datetimeFigureOut">
              <a:rPr lang="en-CA" smtClean="0"/>
              <a:t>02/10/2013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42E24-DFD7-4BF7-BDB4-8756BCB67D99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t="8400" r="7787" b="5200"/>
          <a:stretch>
            <a:fillRect/>
          </a:stretch>
        </p:blipFill>
        <p:spPr bwMode="auto">
          <a:xfrm>
            <a:off x="0" y="457200"/>
            <a:ext cx="9144000" cy="551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t="8421" r="7515" b="43860"/>
          <a:stretch>
            <a:fillRect/>
          </a:stretch>
        </p:blipFill>
        <p:spPr bwMode="auto">
          <a:xfrm>
            <a:off x="1371600" y="304800"/>
            <a:ext cx="6096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r="6087" b="3703"/>
          <a:stretch>
            <a:fillRect/>
          </a:stretch>
        </p:blipFill>
        <p:spPr bwMode="auto">
          <a:xfrm>
            <a:off x="914400" y="1752600"/>
            <a:ext cx="7696200" cy="444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039" t="20186" r="2998" b="15218"/>
          <a:stretch>
            <a:fillRect/>
          </a:stretch>
        </p:blipFill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 t="5479" r="3999" b="6850"/>
          <a:stretch>
            <a:fillRect/>
          </a:stretch>
        </p:blipFill>
        <p:spPr bwMode="auto">
          <a:xfrm>
            <a:off x="685800" y="2286000"/>
            <a:ext cx="7315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Joanie marie beaubien</dc:creator>
  <cp:lastModifiedBy>Joanie marie beaubien</cp:lastModifiedBy>
  <cp:revision>1</cp:revision>
  <dcterms:created xsi:type="dcterms:W3CDTF">2013-10-03T00:38:32Z</dcterms:created>
  <dcterms:modified xsi:type="dcterms:W3CDTF">2013-10-03T00:39:28Z</dcterms:modified>
</cp:coreProperties>
</file>