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4082-A3FB-4F1D-B925-AEC395E52CE3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6BA3-C7C6-4505-8563-4DE61AABD81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2103" t="14227" r="5159" b="10976"/>
          <a:stretch>
            <a:fillRect/>
          </a:stretch>
        </p:blipFill>
        <p:spPr bwMode="auto">
          <a:xfrm>
            <a:off x="1219200" y="304800"/>
            <a:ext cx="693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4173" r="1913" b="4805"/>
          <a:stretch>
            <a:fillRect/>
          </a:stretch>
        </p:blipFill>
        <p:spPr bwMode="auto">
          <a:xfrm>
            <a:off x="1066800" y="2057400"/>
            <a:ext cx="70104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4467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2087" r="1743" b="6320"/>
          <a:stretch>
            <a:fillRect/>
          </a:stretch>
        </p:blipFill>
        <p:spPr bwMode="auto">
          <a:xfrm>
            <a:off x="762000" y="2133600"/>
            <a:ext cx="74676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8294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Joanie marie beaubien</dc:creator>
  <cp:lastModifiedBy>Joanie marie beaubien</cp:lastModifiedBy>
  <cp:revision>1</cp:revision>
  <dcterms:created xsi:type="dcterms:W3CDTF">2013-10-03T00:39:56Z</dcterms:created>
  <dcterms:modified xsi:type="dcterms:W3CDTF">2013-10-03T00:40:30Z</dcterms:modified>
</cp:coreProperties>
</file>