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114C58-AD09-4B43-B88F-67BABBD66ADB}" type="datetimeFigureOut">
              <a:rPr lang="en-CA" smtClean="0"/>
              <a:t>07/02/2012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C4A1D-4629-4DD5-B4AD-CAE53FD3233D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The pH Scale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</a:t>
            </a:r>
            <a:r>
              <a:rPr lang="en-CA" dirty="0" smtClean="0"/>
              <a:t>istinguish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order to distinguish between acids, bases and neutral solutions we use pH</a:t>
            </a:r>
          </a:p>
          <a:p>
            <a:endParaRPr lang="en-CA" dirty="0" smtClean="0"/>
          </a:p>
          <a:p>
            <a:r>
              <a:rPr lang="en-CA" dirty="0" smtClean="0"/>
              <a:t>pH is actually indication of H</a:t>
            </a:r>
            <a:r>
              <a:rPr lang="en-CA" baseline="30000" dirty="0" smtClean="0"/>
              <a:t>+</a:t>
            </a:r>
            <a:r>
              <a:rPr lang="en-CA" dirty="0" smtClean="0"/>
              <a:t> </a:t>
            </a:r>
            <a:r>
              <a:rPr lang="en-CA" dirty="0" smtClean="0"/>
              <a:t>ions</a:t>
            </a:r>
            <a:r>
              <a:rPr lang="en-CA" dirty="0" smtClean="0"/>
              <a:t> in that solution</a:t>
            </a:r>
          </a:p>
          <a:p>
            <a:endParaRPr lang="en-CA" dirty="0" smtClean="0"/>
          </a:p>
          <a:p>
            <a:r>
              <a:rPr lang="en-CA" dirty="0" smtClean="0"/>
              <a:t>Measurable in various ways</a:t>
            </a:r>
          </a:p>
          <a:p>
            <a:pPr lvl="1"/>
            <a:r>
              <a:rPr lang="en-CA" dirty="0" smtClean="0"/>
              <a:t>pH meter</a:t>
            </a:r>
          </a:p>
          <a:p>
            <a:pPr lvl="1"/>
            <a:r>
              <a:rPr lang="en-CA" dirty="0" smtClean="0"/>
              <a:t>Indicator papers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 Scale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Scale ranges from 0-14</a:t>
            </a:r>
          </a:p>
          <a:p>
            <a:pPr lvl="1"/>
            <a:r>
              <a:rPr lang="en-CA" dirty="0" smtClean="0"/>
              <a:t>pH &lt;7 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 acidic</a:t>
            </a:r>
          </a:p>
          <a:p>
            <a:pPr lvl="1"/>
            <a:r>
              <a:rPr lang="en-CA" dirty="0" smtClean="0"/>
              <a:t>pH =7 </a:t>
            </a:r>
            <a:r>
              <a:rPr lang="en-CA" dirty="0" smtClean="0">
                <a:sym typeface="Symbol"/>
              </a:rPr>
              <a:t> neutral</a:t>
            </a:r>
          </a:p>
          <a:p>
            <a:pPr lvl="1"/>
            <a:r>
              <a:rPr lang="en-CA" dirty="0" smtClean="0">
                <a:sym typeface="Symbol"/>
              </a:rPr>
              <a:t>pH &gt;7  basic</a:t>
            </a:r>
          </a:p>
          <a:p>
            <a:r>
              <a:rPr lang="en-CA" dirty="0" smtClean="0">
                <a:sym typeface="Symbol"/>
              </a:rPr>
              <a:t>The pH scale is logarithmic</a:t>
            </a:r>
          </a:p>
          <a:p>
            <a:pPr>
              <a:buNone/>
            </a:pPr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A solution with a pH of 3 is 10 times more acidic than a solution with a pH of 4.</a:t>
            </a:r>
          </a:p>
          <a:p>
            <a:r>
              <a:rPr lang="en-CA" dirty="0" smtClean="0">
                <a:sym typeface="Symbol"/>
              </a:rPr>
              <a:t>A solution with a pH of 9 is 100 times less basic  than a solution with a pH of 11.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Common 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330824" cy="4937760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Soren</a:t>
            </a:r>
            <a:r>
              <a:rPr lang="en-CA" dirty="0" smtClean="0"/>
              <a:t> Sorenson introduced the concept of pH in 1909.</a:t>
            </a:r>
          </a:p>
          <a:p>
            <a:endParaRPr lang="en-CA" dirty="0" smtClean="0"/>
          </a:p>
        </p:txBody>
      </p:sp>
      <p:pic>
        <p:nvPicPr>
          <p:cNvPr id="1026" name="Picture 2" descr="http://0.tqn.com/d/chemistry/1/0/W/U/1/ph-scale-common-chemic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66674"/>
            <a:ext cx="3324225" cy="6791326"/>
          </a:xfrm>
          <a:prstGeom prst="rect">
            <a:avLst/>
          </a:prstGeom>
          <a:noFill/>
        </p:spPr>
      </p:pic>
      <p:pic>
        <p:nvPicPr>
          <p:cNvPr id="1028" name="Picture 4" descr="http://www.chemheritage.org/Site/Discover/Chemistry-in-History/Themes/Electrochemistry/asset_upload_file431_61199_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284984"/>
            <a:ext cx="22098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Apply the idea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Rain and snow are slightly acidic with a pH of about 5.5</a:t>
            </a:r>
          </a:p>
          <a:p>
            <a:r>
              <a:rPr lang="en-CA" dirty="0" smtClean="0"/>
              <a:t>In Quebec, the pH tends to be around 4.5</a:t>
            </a:r>
          </a:p>
          <a:p>
            <a:r>
              <a:rPr lang="en-CA" dirty="0" smtClean="0"/>
              <a:t>How would this affect the landscape of Quebec?</a:t>
            </a:r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A Lake`s pH is between 8.5 and 6. If a lake becomes too acidic between 6 and 5.5, acidic intolerant life forms begin to disappear, up to 25% of fish species.  If it drops below 5.5 up to 75% of fish species may be lost. If a lake pH drops below 5, fish can no longer reproduce, and will perish due to lack of food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</TotalTime>
  <Words>226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 The pH Scale</vt:lpstr>
      <vt:lpstr>Distinguish</vt:lpstr>
      <vt:lpstr>pH Scale</vt:lpstr>
      <vt:lpstr>Common pH</vt:lpstr>
      <vt:lpstr>Apply the idea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Audrey</dc:creator>
  <cp:lastModifiedBy>Audrey</cp:lastModifiedBy>
  <cp:revision>5</cp:revision>
  <dcterms:created xsi:type="dcterms:W3CDTF">2012-02-08T01:16:23Z</dcterms:created>
  <dcterms:modified xsi:type="dcterms:W3CDTF">2012-02-08T02:07:43Z</dcterms:modified>
</cp:coreProperties>
</file>